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8280920" cy="6480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Уважаемые читатели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8280920" cy="518457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отдел «Абонемент» представляет вашему вниманию обзор литературы по теме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«Основы гидравлики и теплотехники».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Представленный материал содержит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библиографических описаний документов.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2007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по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7.1-2003 «Библиографическая запись. Библиографическое описание. Общие требования и правила составления».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Представленную литературу вы сможете получить посетив отдел «Абонемент» библиотеки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ХТИ-филиала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СФУ, в корпусе «Б» по адресу: ул. Комарова, 15 (2 этаж), аудитория № 202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2242592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544616" cy="579350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30.12</a:t>
            </a:r>
          </a:p>
          <a:p>
            <a:r>
              <a:rPr lang="ru-RU" sz="1800" dirty="0" smtClean="0"/>
              <a:t>К 88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Кудинов, В. А.</a:t>
            </a:r>
          </a:p>
          <a:p>
            <a:r>
              <a:rPr lang="ru-RU" sz="1800" dirty="0" smtClean="0"/>
              <a:t>Гидравлика : учебное пособие.; допущено МО и науки РФ / В. А. Кудинов, Э. М. Карташов. - 2-е изд., </a:t>
            </a:r>
            <a:r>
              <a:rPr lang="ru-RU" sz="1800" dirty="0" err="1" smtClean="0"/>
              <a:t>перераб</a:t>
            </a:r>
            <a:r>
              <a:rPr lang="ru-RU" sz="1800" dirty="0" smtClean="0"/>
              <a:t>. и доп. - М.: Высшая школа, 2007. - 199 с.: ил</a:t>
            </a:r>
          </a:p>
          <a:p>
            <a:r>
              <a:rPr lang="ru-RU" sz="1800" dirty="0" smtClean="0"/>
              <a:t>Аннотация: Подробно изложены основные </a:t>
            </a:r>
            <a:r>
              <a:rPr lang="ru-RU" sz="1800" dirty="0" err="1" smtClean="0"/>
              <a:t>физико</a:t>
            </a:r>
            <a:r>
              <a:rPr lang="ru-RU" sz="1800" dirty="0" smtClean="0"/>
              <a:t> - механические свойства жидкостей, вопросы гидростатики и гидродинамики, даны основы теории гидродинамического подобия, рассмотрены классификация гидравлических потерь, гидравлический расчет трубопроводов и другие вопросы гидравлики.</a:t>
            </a:r>
          </a:p>
          <a:p>
            <a:r>
              <a:rPr lang="ru-RU" sz="1800" dirty="0" smtClean="0"/>
              <a:t>Экземпляры: всего:16 -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.(14),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№1(2)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3"/>
            <a:ext cx="288032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2242592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544616" cy="5793507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30.12</a:t>
            </a:r>
          </a:p>
          <a:p>
            <a:r>
              <a:rPr lang="ru-RU" sz="1800" dirty="0" smtClean="0"/>
              <a:t>Л 24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err="1" smtClean="0"/>
              <a:t>Лапшев</a:t>
            </a:r>
            <a:r>
              <a:rPr lang="ru-RU" sz="1800" dirty="0" smtClean="0"/>
              <a:t>, Н. Н.</a:t>
            </a:r>
          </a:p>
          <a:p>
            <a:r>
              <a:rPr lang="ru-RU" sz="1800" dirty="0" smtClean="0"/>
              <a:t>Гидравлика : учебник для студентов высших учебных заведений.; рекомендовано УМО по образованию в области строительства / Н. Н. </a:t>
            </a:r>
            <a:r>
              <a:rPr lang="ru-RU" sz="1800" dirty="0" err="1" smtClean="0"/>
              <a:t>Лапшев</a:t>
            </a:r>
            <a:r>
              <a:rPr lang="ru-RU" sz="1800" dirty="0" smtClean="0"/>
              <a:t>. - 2-е изд., исправленное. - М. : Академия, 2008. - 272 с.</a:t>
            </a:r>
          </a:p>
          <a:p>
            <a:r>
              <a:rPr lang="ru-RU" sz="1800" dirty="0" smtClean="0"/>
              <a:t>Аннотация: Изложены основы гидростатики и теоретической гидродинамики; подробно даны понятия о гидравлических сопротивлениях; рассмотрены вопросы равномерного и неравномерного движения жидкости в трубах, каналах, истечения через отверстия и насадки, расчет водосливов и сооружений, а также движение грунтовых вод. Изложены вопросы, связанные с равновесием и движением газов, основы теории подобия и моделирования гидравлических явлений.</a:t>
            </a:r>
          </a:p>
          <a:p>
            <a:r>
              <a:rPr lang="ru-RU" sz="1800" dirty="0" smtClean="0"/>
              <a:t>Экземпляры: всего:25 -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.(25)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60648"/>
            <a:ext cx="2880319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2242592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544616" cy="579350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39.33</a:t>
            </a:r>
          </a:p>
          <a:p>
            <a:r>
              <a:rPr lang="ru-RU" sz="1800" dirty="0" smtClean="0"/>
              <a:t>Л 48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Лепешкин, А. В. Гидравлика и </a:t>
            </a:r>
            <a:r>
              <a:rPr lang="ru-RU" sz="1800" dirty="0" err="1" smtClean="0"/>
              <a:t>гидропневмопривод</a:t>
            </a:r>
            <a:r>
              <a:rPr lang="ru-RU" sz="1800" dirty="0" smtClean="0"/>
              <a:t>. В 2-х частях : учебник.; допущено УМО вузов РФ по образованию в области транспортных машин / А. В. Лепешкин, А. А. Михайлин, А. А. </a:t>
            </a:r>
            <a:r>
              <a:rPr lang="ru-RU" sz="1800" dirty="0" err="1" smtClean="0"/>
              <a:t>Шейпак</a:t>
            </a:r>
            <a:r>
              <a:rPr lang="ru-RU" sz="1800" dirty="0" smtClean="0"/>
              <a:t>. - 4-е изд., </a:t>
            </a:r>
            <a:r>
              <a:rPr lang="ru-RU" sz="1800" dirty="0" err="1" smtClean="0"/>
              <a:t>испр</a:t>
            </a:r>
            <a:r>
              <a:rPr lang="ru-RU" sz="1800" dirty="0" smtClean="0"/>
              <a:t>. и доп. - М. : МГИУ. - 2007</a:t>
            </a:r>
          </a:p>
          <a:p>
            <a:r>
              <a:rPr lang="ru-RU" sz="1800" dirty="0" smtClean="0"/>
              <a:t>Ч. 2. : Гидравлические машины и </a:t>
            </a:r>
            <a:r>
              <a:rPr lang="ru-RU" sz="1800" dirty="0" err="1" smtClean="0"/>
              <a:t>гидропневмопривод</a:t>
            </a:r>
            <a:r>
              <a:rPr lang="ru-RU" sz="1800" dirty="0" smtClean="0"/>
              <a:t> / А. А. </a:t>
            </a:r>
            <a:r>
              <a:rPr lang="ru-RU" sz="1800" dirty="0" err="1" smtClean="0"/>
              <a:t>Шейпак</a:t>
            </a:r>
            <a:r>
              <a:rPr lang="ru-RU" sz="1800" dirty="0" smtClean="0"/>
              <a:t>. - 352 с.</a:t>
            </a:r>
          </a:p>
          <a:p>
            <a:r>
              <a:rPr lang="ru-RU" sz="1800" dirty="0" smtClean="0"/>
              <a:t>Аннотация: Вторая часть включает все дидактические единицы, относящиеся к гидравлическим машинам, гидравлическим и пневматическим приводам.</a:t>
            </a:r>
          </a:p>
          <a:p>
            <a:r>
              <a:rPr lang="ru-RU" sz="1800" dirty="0" smtClean="0"/>
              <a:t>Экземпляры: всего:5 -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.(3),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№2(1),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№1(1)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295232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2242592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544616" cy="579350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39.71</a:t>
            </a:r>
          </a:p>
          <a:p>
            <a:r>
              <a:rPr lang="ru-RU" sz="1800" dirty="0" smtClean="0"/>
              <a:t>М 28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Марон, В. А.  </a:t>
            </a:r>
          </a:p>
          <a:p>
            <a:r>
              <a:rPr lang="ru-RU" sz="1800" dirty="0" smtClean="0"/>
              <a:t>Гидравлика двухфазных потоков в трубопроводах : учебное пособие / В. И. Марон. - СПб. : Лань, 2012. - 256 с. - (Учебники для вузов. Специальная литература)</a:t>
            </a:r>
          </a:p>
          <a:p>
            <a:r>
              <a:rPr lang="ru-RU" sz="1800" dirty="0" smtClean="0"/>
              <a:t>Аннотация: Изложены основные сведения, необходимые для технологического расчета однофазного, двухфазного и эмульсионного газожидкостных потоков в трубопроводе.</a:t>
            </a:r>
          </a:p>
          <a:p>
            <a:r>
              <a:rPr lang="ru-RU" sz="1800" dirty="0" smtClean="0"/>
              <a:t>Экземпляры: всего:12 -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.(10), ЧЗ №1(2)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332656"/>
            <a:ext cx="3024336" cy="504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2242592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544616" cy="579350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30.12</a:t>
            </a:r>
          </a:p>
          <a:p>
            <a:r>
              <a:rPr lang="ru-RU" sz="1800" dirty="0" smtClean="0"/>
              <a:t>П 69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Практикум по гидравлике : учеб. пособие / Н. Г. Кожевникова. - М. : ИНФРА-М, 2014. - 428 с. - (Высшее образование: </a:t>
            </a:r>
            <a:r>
              <a:rPr lang="ru-RU" sz="1800" dirty="0" err="1" smtClean="0"/>
              <a:t>Бакалавриат</a:t>
            </a:r>
            <a:r>
              <a:rPr lang="ru-RU" sz="1800" dirty="0" smtClean="0"/>
              <a:t>)</a:t>
            </a:r>
          </a:p>
          <a:p>
            <a:r>
              <a:rPr lang="ru-RU" sz="1800" dirty="0" smtClean="0"/>
              <a:t>Аннотация: Практикум состоит из следующих разделов: гидравлика, гидравлические машины и водоснабжение. В приложении даны справочные материалы.</a:t>
            </a:r>
          </a:p>
          <a:p>
            <a:r>
              <a:rPr lang="ru-RU" sz="1800" dirty="0" smtClean="0"/>
              <a:t>Экземпляры: всего:15 -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.(11),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№1(2),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№2(2)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620687"/>
            <a:ext cx="3131393" cy="504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2242592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544616" cy="579350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30.12</a:t>
            </a:r>
          </a:p>
          <a:p>
            <a:r>
              <a:rPr lang="ru-RU" sz="1800" dirty="0" smtClean="0"/>
              <a:t>С 14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err="1" smtClean="0"/>
              <a:t>Сайриддинов</a:t>
            </a:r>
            <a:r>
              <a:rPr lang="ru-RU" sz="1800" dirty="0" smtClean="0"/>
              <a:t>, С. Ш.</a:t>
            </a:r>
          </a:p>
          <a:p>
            <a:r>
              <a:rPr lang="ru-RU" sz="1800" dirty="0" smtClean="0"/>
              <a:t>Гидравлика систем водоснабжения и водоотведения : учебное пособие.; допущено МО РФ / С. Ш. </a:t>
            </a:r>
            <a:r>
              <a:rPr lang="ru-RU" sz="1800" dirty="0" err="1" smtClean="0"/>
              <a:t>Сайриддинов</a:t>
            </a:r>
            <a:r>
              <a:rPr lang="ru-RU" sz="1800" dirty="0" smtClean="0"/>
              <a:t>. - 2-е изд., </a:t>
            </a:r>
            <a:r>
              <a:rPr lang="ru-RU" sz="1800" dirty="0" err="1" smtClean="0"/>
              <a:t>перераб</a:t>
            </a:r>
            <a:r>
              <a:rPr lang="ru-RU" sz="1800" dirty="0" smtClean="0"/>
              <a:t>. и доп. - М. : АСВ, 2008. - 352 с.</a:t>
            </a:r>
          </a:p>
          <a:p>
            <a:r>
              <a:rPr lang="ru-RU" sz="1800" dirty="0" smtClean="0"/>
              <a:t>Аннотация: Рассматривается техническая гидравлика и ее практическое приложение, относящееся к вопросам гидростатики, движение воды в трубах, истечения из резервуаров. </a:t>
            </a:r>
          </a:p>
          <a:p>
            <a:r>
              <a:rPr lang="ru-RU" sz="1800" dirty="0" smtClean="0"/>
              <a:t>Экземпляры: всего:6 -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№2(1), </a:t>
            </a:r>
            <a:r>
              <a:rPr lang="ru-RU" sz="1800" dirty="0" err="1" smtClean="0"/>
              <a:t>аб</a:t>
            </a:r>
            <a:r>
              <a:rPr lang="ru-RU" sz="1800" dirty="0" smtClean="0"/>
              <a:t>.(5)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332657"/>
            <a:ext cx="309634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2242592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544616" cy="579350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30.12</a:t>
            </a:r>
          </a:p>
          <a:p>
            <a:r>
              <a:rPr lang="ru-RU" sz="1800" dirty="0" smtClean="0"/>
              <a:t>У 89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err="1" smtClean="0"/>
              <a:t>Ухин</a:t>
            </a:r>
            <a:r>
              <a:rPr lang="ru-RU" sz="1800" dirty="0" smtClean="0"/>
              <a:t>, Б. В. </a:t>
            </a:r>
          </a:p>
          <a:p>
            <a:r>
              <a:rPr lang="ru-RU" sz="1800" dirty="0" smtClean="0"/>
              <a:t>Гидравлика : учебное пособие / Б. В. </a:t>
            </a:r>
            <a:r>
              <a:rPr lang="ru-RU" sz="1800" dirty="0" err="1" smtClean="0"/>
              <a:t>Ухин</a:t>
            </a:r>
            <a:r>
              <a:rPr lang="ru-RU" sz="1800" dirty="0" smtClean="0"/>
              <a:t>. - М. : ИНФРА-М, 2014. - 464 с. - (Высшее образование)</a:t>
            </a:r>
          </a:p>
          <a:p>
            <a:r>
              <a:rPr lang="ru-RU" sz="1800" dirty="0" smtClean="0"/>
              <a:t>Аннотация: Изложены основы физических свойств жидкости, гидростатики, кинематики и гидродинамики. Значительное внимание уделено практическим решениям гидравлических задач.</a:t>
            </a:r>
          </a:p>
          <a:p>
            <a:r>
              <a:rPr lang="ru-RU" sz="1800" dirty="0" smtClean="0"/>
              <a:t>Экземпляры: всего:15 -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№2(2), </a:t>
            </a:r>
            <a:r>
              <a:rPr lang="ru-RU" sz="1800" dirty="0" err="1" smtClean="0"/>
              <a:t>аб</a:t>
            </a:r>
            <a:r>
              <a:rPr lang="ru-RU" sz="1800" dirty="0" smtClean="0"/>
              <a:t>.(13)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332657"/>
            <a:ext cx="313139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2242592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544616" cy="5793507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30.12</a:t>
            </a:r>
          </a:p>
          <a:p>
            <a:r>
              <a:rPr lang="ru-RU" sz="1800" dirty="0" smtClean="0"/>
              <a:t>У- 89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err="1" smtClean="0"/>
              <a:t>Ухин</a:t>
            </a:r>
            <a:r>
              <a:rPr lang="ru-RU" sz="1800" dirty="0" smtClean="0"/>
              <a:t>, Б. В.</a:t>
            </a:r>
          </a:p>
          <a:p>
            <a:r>
              <a:rPr lang="ru-RU" sz="1800" dirty="0" smtClean="0"/>
              <a:t>Инженерная гидравлика : учебное пособие.; рекомендовано УМО вузов РФ по образованию в области строительства / Б. В. </a:t>
            </a:r>
            <a:r>
              <a:rPr lang="ru-RU" sz="1800" dirty="0" err="1" smtClean="0"/>
              <a:t>Ухин</a:t>
            </a:r>
            <a:r>
              <a:rPr lang="ru-RU" sz="1800" dirty="0" smtClean="0"/>
              <a:t>, Ю. Ф. Мельников. - М. : Ассоциация строительных вузов, 2007. - 344 с.</a:t>
            </a:r>
          </a:p>
          <a:p>
            <a:r>
              <a:rPr lang="ru-RU" sz="1800" dirty="0" smtClean="0"/>
              <a:t>Аннотация: В учебном пособии даны основы инженерной гидравлики: установившееся и неустановившееся движение жидкости в трубопроводах и открытых руслах и их расчет, истечение через водосливы, гидравлика сооружений, малые водопропускные сооружения, перемещение взвесей потоком жидкости, фильтрации жидкости и приток к водозаборным сооружениям, а также вопросы гидравлического моделирования.</a:t>
            </a:r>
          </a:p>
          <a:p>
            <a:r>
              <a:rPr lang="ru-RU" sz="1800" dirty="0" smtClean="0"/>
              <a:t>Экземпляры: всего:4 -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№2(1), </a:t>
            </a:r>
            <a:r>
              <a:rPr lang="ru-RU" sz="1800" dirty="0" err="1" smtClean="0"/>
              <a:t>аб</a:t>
            </a:r>
            <a:r>
              <a:rPr lang="ru-RU" sz="1800" dirty="0" smtClean="0"/>
              <a:t>.(3)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3059832" cy="4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2242592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544616" cy="579350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31.3</a:t>
            </a:r>
          </a:p>
          <a:p>
            <a:r>
              <a:rPr lang="ru-RU" sz="1800" dirty="0" smtClean="0"/>
              <a:t>А 76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Апальков, А.Ф.</a:t>
            </a:r>
          </a:p>
          <a:p>
            <a:r>
              <a:rPr lang="ru-RU" sz="1800" dirty="0" smtClean="0"/>
              <a:t>Теплотехника: учебное пособие / А. Ф. Апальков. - Ростов </a:t>
            </a:r>
            <a:r>
              <a:rPr lang="ru-RU" sz="1800" dirty="0" err="1" smtClean="0"/>
              <a:t>н</a:t>
            </a:r>
            <a:r>
              <a:rPr lang="ru-RU" sz="1800" dirty="0" smtClean="0"/>
              <a:t>/Д : Феникс, 2008. - 186 с.</a:t>
            </a:r>
          </a:p>
          <a:p>
            <a:r>
              <a:rPr lang="ru-RU" sz="1800" dirty="0" smtClean="0"/>
              <a:t>Аннотация: Изложены основы технической термодинамики и теплопередачи. В каждой главе приведена теория и общие сведения о процессах, имеющих практическое применение в технике и промышленной технологии, приведены примеры решения задач.</a:t>
            </a:r>
          </a:p>
          <a:p>
            <a:r>
              <a:rPr lang="ru-RU" sz="1800" dirty="0" smtClean="0"/>
              <a:t>Экземпляры: всего:25 -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.(23),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№2(2)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285750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2242592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544616" cy="579350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30.12</a:t>
            </a:r>
          </a:p>
          <a:p>
            <a:r>
              <a:rPr lang="ru-RU" sz="1800" dirty="0" smtClean="0"/>
              <a:t>Г 46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Гидравлика, пневматика и термодинамика : курс лекций.; допущено Ученым советом Института проблем развития среднего профессионального образования / ред. : В. М. Филин. - М. : Форум, 2008. - 320 с.</a:t>
            </a:r>
          </a:p>
          <a:p>
            <a:r>
              <a:rPr lang="ru-RU" sz="1800" dirty="0" smtClean="0"/>
              <a:t>Аннотация: Приведены основные законы гидростатики и гидродинамики, основные типы насосов и </a:t>
            </a:r>
            <a:r>
              <a:rPr lang="ru-RU" sz="1800" dirty="0" err="1" smtClean="0"/>
              <a:t>гидродвигателей</a:t>
            </a:r>
            <a:r>
              <a:rPr lang="ru-RU" sz="1800" dirty="0" smtClean="0"/>
              <a:t>, гидроприводов, </a:t>
            </a:r>
            <a:r>
              <a:rPr lang="ru-RU" sz="1800" dirty="0" err="1" smtClean="0"/>
              <a:t>пневмоприводов</a:t>
            </a:r>
            <a:r>
              <a:rPr lang="ru-RU" sz="1800" dirty="0" smtClean="0"/>
              <a:t>. рассмотрены теоретические основы термодинамики, принципиальные схемы и основы расчета комбинированных приводов.</a:t>
            </a:r>
          </a:p>
          <a:p>
            <a:r>
              <a:rPr lang="ru-RU" sz="1800" dirty="0" smtClean="0"/>
              <a:t>Экземпляры: всего:5 -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.(3),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№1(2)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288032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2242592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544616" cy="579350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34.44</a:t>
            </a:r>
          </a:p>
          <a:p>
            <a:r>
              <a:rPr lang="ru-RU" sz="1800" dirty="0" smtClean="0"/>
              <a:t>Г 46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Гидравлика в машиностроении: учебник: в 2-х ч. / А. Г. </a:t>
            </a:r>
            <a:r>
              <a:rPr lang="ru-RU" sz="1800" dirty="0" err="1" smtClean="0"/>
              <a:t>Схиртладзе</a:t>
            </a:r>
            <a:r>
              <a:rPr lang="ru-RU" sz="1800" dirty="0" smtClean="0"/>
              <a:t> [и др.]. - Старый Оскол: ТНТ. - 2016</a:t>
            </a:r>
          </a:p>
          <a:p>
            <a:r>
              <a:rPr lang="ru-RU" sz="1800" dirty="0" smtClean="0"/>
              <a:t>Ч. 1. - 3-е изд., </a:t>
            </a:r>
            <a:r>
              <a:rPr lang="ru-RU" sz="1800" dirty="0" err="1" smtClean="0"/>
              <a:t>перераб</a:t>
            </a:r>
            <a:r>
              <a:rPr lang="ru-RU" sz="1800" dirty="0" smtClean="0"/>
              <a:t>. и доп. - 392 с.</a:t>
            </a:r>
          </a:p>
          <a:p>
            <a:r>
              <a:rPr lang="ru-RU" sz="1800" dirty="0" smtClean="0"/>
              <a:t>Аннотация: Изложены основные сведения об основных физических свойствах жидкостей и газов, приведены основные положения гидростатики и гидродинамики рабочих сред </a:t>
            </a:r>
            <a:r>
              <a:rPr lang="ru-RU" sz="1800" dirty="0" err="1" smtClean="0"/>
              <a:t>гидросистем</a:t>
            </a:r>
            <a:r>
              <a:rPr lang="ru-RU" sz="1800" dirty="0" smtClean="0"/>
              <a:t>. Приводятся сведения об информационной  и </a:t>
            </a:r>
            <a:r>
              <a:rPr lang="ru-RU" sz="1800" dirty="0" err="1" smtClean="0"/>
              <a:t>логиковычислительной</a:t>
            </a:r>
            <a:r>
              <a:rPr lang="ru-RU" sz="1800" dirty="0" smtClean="0"/>
              <a:t> подсистемах гидравлических приводов.</a:t>
            </a:r>
          </a:p>
          <a:p>
            <a:r>
              <a:rPr lang="ru-RU" sz="1800" dirty="0" smtClean="0"/>
              <a:t>Экземпляры: всего:12 -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.(10),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№1(2</a:t>
            </a:r>
            <a:r>
              <a:rPr lang="ru-RU" sz="1800" dirty="0" smtClean="0"/>
              <a:t>)</a:t>
            </a:r>
            <a:endParaRPr lang="ru-RU" sz="1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252028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2242592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544616" cy="579350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34.44</a:t>
            </a:r>
          </a:p>
          <a:p>
            <a:r>
              <a:rPr lang="ru-RU" sz="1800" dirty="0" smtClean="0"/>
              <a:t>Г 46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Гидравлика в машиностроении: учебник: в 2-х ч. / А. Г. </a:t>
            </a:r>
            <a:r>
              <a:rPr lang="ru-RU" sz="1800" dirty="0" err="1" smtClean="0"/>
              <a:t>Схиртладзе</a:t>
            </a:r>
            <a:r>
              <a:rPr lang="ru-RU" sz="1800" dirty="0" smtClean="0"/>
              <a:t> [и др.]. - Старый Оскол: ТНТ. - 2016</a:t>
            </a:r>
          </a:p>
          <a:p>
            <a:r>
              <a:rPr lang="ru-RU" sz="1800" dirty="0" smtClean="0"/>
              <a:t>Ч. 2. - 3-е изд., </a:t>
            </a:r>
            <a:r>
              <a:rPr lang="ru-RU" sz="1800" dirty="0" err="1" smtClean="0"/>
              <a:t>перераб</a:t>
            </a:r>
            <a:r>
              <a:rPr lang="ru-RU" sz="1800" dirty="0" smtClean="0"/>
              <a:t>. и доп. - 496 с.</a:t>
            </a:r>
          </a:p>
          <a:p>
            <a:r>
              <a:rPr lang="ru-RU" sz="1800" dirty="0" smtClean="0"/>
              <a:t>Аннотация: Изложены сведения об основных физических свойствах жидкостей и газов, приведены основные положения гидростатики, гидродинамики рабочих сред </a:t>
            </a:r>
            <a:r>
              <a:rPr lang="ru-RU" sz="1800" dirty="0" err="1" smtClean="0"/>
              <a:t>гидросистем</a:t>
            </a:r>
            <a:r>
              <a:rPr lang="ru-RU" sz="1800" dirty="0" smtClean="0"/>
              <a:t>. Приводятся сведения об информационной и </a:t>
            </a:r>
            <a:r>
              <a:rPr lang="ru-RU" sz="1800" dirty="0" err="1" smtClean="0"/>
              <a:t>логиковычислительной</a:t>
            </a:r>
            <a:r>
              <a:rPr lang="ru-RU" sz="1800" dirty="0" smtClean="0"/>
              <a:t> подсистемах гидравлических приводов.</a:t>
            </a:r>
          </a:p>
          <a:p>
            <a:r>
              <a:rPr lang="ru-RU" sz="1800" dirty="0" smtClean="0"/>
              <a:t>Экземпляры: всего:12 -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.(10),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№1(2)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280831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2242592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544616" cy="5793507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30.12</a:t>
            </a:r>
          </a:p>
          <a:p>
            <a:r>
              <a:rPr lang="ru-RU" sz="1800" dirty="0" smtClean="0"/>
              <a:t>Г 96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Гусев, А. А. </a:t>
            </a:r>
          </a:p>
          <a:p>
            <a:r>
              <a:rPr lang="ru-RU" sz="1800" dirty="0" smtClean="0"/>
              <a:t>Гидравлика : учебник для вузов.; допущено МО и науки РФ / А. А. Гусев . - М. : </a:t>
            </a:r>
            <a:r>
              <a:rPr lang="ru-RU" sz="1800" dirty="0" err="1" smtClean="0"/>
              <a:t>Юрайт</a:t>
            </a:r>
            <a:r>
              <a:rPr lang="ru-RU" sz="1800" dirty="0" smtClean="0"/>
              <a:t>, 2013. - 285 с.</a:t>
            </a:r>
          </a:p>
          <a:p>
            <a:r>
              <a:rPr lang="ru-RU" sz="1800" dirty="0" smtClean="0"/>
              <a:t> Аннотация: Изложены основные вопросы курса "Гидравлика": физические свойства жидкости; законы равновесия и движения жидкости. Рассмотрены вопросы гидравлических сопротивлений, движения жидкости по трубопроводам и каналам; истечения жидкостей через отверстия и насадки, струйных течений, грунтовых потоков, особенности расчета воздуховодов и газопроводов, моделирования гидравлических явлений. Показаны примеры решения сложных гидравлических задач численными методами на ЭВМ.</a:t>
            </a:r>
          </a:p>
          <a:p>
            <a:r>
              <a:rPr lang="ru-RU" sz="1800" dirty="0" smtClean="0"/>
              <a:t>Экземпляры: всего:22 -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.(20),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№2(2)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476673"/>
            <a:ext cx="3131393" cy="453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2242592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544616" cy="579350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31.3</a:t>
            </a:r>
          </a:p>
          <a:p>
            <a:r>
              <a:rPr lang="ru-RU" sz="1800" dirty="0" smtClean="0"/>
              <a:t>Е 78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smtClean="0"/>
              <a:t>Ерофеев, В. Л. </a:t>
            </a:r>
          </a:p>
          <a:p>
            <a:r>
              <a:rPr lang="ru-RU" sz="1800" dirty="0" smtClean="0"/>
              <a:t>Теплотехника : учебник для вузов.; допущено МО и науки РФ / В. Л. Ерофеев, П. Д. Семенов, А. С. Пряхин. - М. : </a:t>
            </a:r>
            <a:r>
              <a:rPr lang="ru-RU" sz="1800" dirty="0" err="1" smtClean="0"/>
              <a:t>Академкнига</a:t>
            </a:r>
            <a:r>
              <a:rPr lang="ru-RU" sz="1800" dirty="0" smtClean="0"/>
              <a:t>, 2008. - 488 с.</a:t>
            </a:r>
          </a:p>
          <a:p>
            <a:r>
              <a:rPr lang="ru-RU" sz="1800" dirty="0" smtClean="0"/>
              <a:t>Аннотация: Рассмотрены основы термодинамики и теории теплообмена, энергетические проблемы использования теплоты и энергосбережение в судовых и стационарных энергетических установках.</a:t>
            </a:r>
          </a:p>
          <a:p>
            <a:r>
              <a:rPr lang="ru-RU" sz="1800" dirty="0" smtClean="0"/>
              <a:t>Экземпляры: всего:30 -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.(29),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№2(1)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3096344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2242592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544616" cy="579350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30.12</a:t>
            </a:r>
          </a:p>
          <a:p>
            <a:r>
              <a:rPr lang="ru-RU" sz="1800" dirty="0" smtClean="0"/>
              <a:t>З-26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err="1" smtClean="0"/>
              <a:t>Замалеев</a:t>
            </a:r>
            <a:r>
              <a:rPr lang="ru-RU" sz="1800" dirty="0" smtClean="0"/>
              <a:t>, З. Х.</a:t>
            </a:r>
          </a:p>
          <a:p>
            <a:r>
              <a:rPr lang="ru-RU" sz="1800" dirty="0" smtClean="0"/>
              <a:t>Основы гидравлики и теплотехники: учебное пособие / З. Х. </a:t>
            </a:r>
            <a:r>
              <a:rPr lang="ru-RU" sz="1800" dirty="0" err="1" smtClean="0"/>
              <a:t>Замалеев</a:t>
            </a:r>
            <a:r>
              <a:rPr lang="ru-RU" sz="1800" dirty="0" smtClean="0"/>
              <a:t>, В. Н. Посохин, В. М. </a:t>
            </a:r>
            <a:r>
              <a:rPr lang="ru-RU" sz="1800" dirty="0" err="1" smtClean="0"/>
              <a:t>Чефанов</a:t>
            </a:r>
            <a:r>
              <a:rPr lang="ru-RU" sz="1800" dirty="0" smtClean="0"/>
              <a:t>. - СПб. : Лань, 2014. - 352 с.:</a:t>
            </a:r>
          </a:p>
          <a:p>
            <a:r>
              <a:rPr lang="ru-RU" sz="1800" dirty="0" smtClean="0"/>
              <a:t>Аннотация: Пособие содержит дидактический материал для освоения основных положений термодинамики, механики жидкости, </a:t>
            </a:r>
            <a:r>
              <a:rPr lang="ru-RU" sz="1800" dirty="0" err="1" smtClean="0"/>
              <a:t>тепломассообмена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Экземпляры: всего:15 -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.(13),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№2(2)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288032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8"/>
            <a:ext cx="2242592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32656"/>
            <a:ext cx="5544616" cy="5793507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30.12</a:t>
            </a:r>
          </a:p>
          <a:p>
            <a:r>
              <a:rPr lang="ru-RU" sz="1800" dirty="0" smtClean="0"/>
              <a:t>К 17</a:t>
            </a:r>
          </a:p>
          <a:p>
            <a:r>
              <a:rPr lang="ru-RU" sz="1800" dirty="0" smtClean="0"/>
              <a:t> </a:t>
            </a:r>
          </a:p>
          <a:p>
            <a:r>
              <a:rPr lang="ru-RU" sz="1800" dirty="0" err="1" smtClean="0"/>
              <a:t>Калекин</a:t>
            </a:r>
            <a:r>
              <a:rPr lang="ru-RU" sz="1800" dirty="0" smtClean="0"/>
              <a:t>, А. А. </a:t>
            </a:r>
          </a:p>
          <a:p>
            <a:r>
              <a:rPr lang="ru-RU" sz="1800" dirty="0" smtClean="0"/>
              <a:t>Основы гидравлики и технической гидромеханики: учебное пособие для студентов вузов; допущено УМО по педагогическому образованию / А. А. </a:t>
            </a:r>
            <a:r>
              <a:rPr lang="ru-RU" sz="1800" dirty="0" err="1" smtClean="0"/>
              <a:t>Калекин</a:t>
            </a:r>
            <a:r>
              <a:rPr lang="ru-RU" sz="1800" dirty="0" smtClean="0"/>
              <a:t>. - М.: Мир, 2008. - 280 с.</a:t>
            </a:r>
          </a:p>
          <a:p>
            <a:r>
              <a:rPr lang="ru-RU" sz="1800" dirty="0" smtClean="0"/>
              <a:t>Аннотация: Включает разделы: введение; очерк истории развития гидравлики; физические свойства жидкостей; основы гидростатики; физические свойства жидкостей; основы гидростатики; основы гидродинамики; задачи контрольной работы; приложение (программа курса "Гидравлика") и список рекомендуемой литературы. приведены примеры решения задач и порядок выполнения контрольных работ по курсу.</a:t>
            </a:r>
          </a:p>
          <a:p>
            <a:r>
              <a:rPr lang="ru-RU" sz="1800" dirty="0" smtClean="0"/>
              <a:t>Экземпляры: всего:5 - </a:t>
            </a:r>
            <a:r>
              <a:rPr lang="ru-RU" sz="1800" dirty="0" err="1" smtClean="0"/>
              <a:t>аб</a:t>
            </a:r>
            <a:r>
              <a:rPr lang="ru-RU" sz="1800" dirty="0" smtClean="0"/>
              <a:t>.(3), </a:t>
            </a:r>
            <a:r>
              <a:rPr lang="ru-RU" sz="1800" dirty="0" err="1" smtClean="0"/>
              <a:t>Чз</a:t>
            </a:r>
            <a:r>
              <a:rPr lang="ru-RU" sz="1800" dirty="0" smtClean="0"/>
              <a:t> №1(2)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280831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146</Words>
  <Application>Microsoft Office PowerPoint</Application>
  <PresentationFormat>Экран (4:3)</PresentationFormat>
  <Paragraphs>120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Уважаемые читатели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bibl2</cp:lastModifiedBy>
  <cp:revision>3</cp:revision>
  <dcterms:modified xsi:type="dcterms:W3CDTF">2017-03-25T04:03:32Z</dcterms:modified>
</cp:coreProperties>
</file>